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7" r:id="rId5"/>
    <p:sldId id="259" r:id="rId6"/>
    <p:sldId id="260" r:id="rId7"/>
    <p:sldId id="261" r:id="rId8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8DB"/>
    <a:srgbClr val="3B943B"/>
    <a:srgbClr val="116B9A"/>
    <a:srgbClr val="3B943C"/>
    <a:srgbClr val="126C9A"/>
    <a:srgbClr val="1586C0"/>
    <a:srgbClr val="4AB849"/>
    <a:srgbClr val="3A933F"/>
    <a:srgbClr val="156C98"/>
    <a:srgbClr val="A4D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7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7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733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1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65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7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20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3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39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8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47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BE0F1-A3EB-4BA1-B71B-6FE6ACE89A72}" type="datetimeFigureOut">
              <a:rPr lang="ru-RU" smtClean="0"/>
              <a:t>09.02.2021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64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86C0">
                <a:lumMod val="80000"/>
              </a:srgbClr>
            </a:gs>
            <a:gs pos="100000">
              <a:srgbClr val="4AB849">
                <a:lumMod val="80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" y="5098144"/>
            <a:ext cx="1112780" cy="146412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0972800" y="-247650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972800" y="1504950"/>
            <a:ext cx="1524000" cy="1524000"/>
          </a:xfrm>
          <a:prstGeom prst="round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82100" y="-228600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72800" y="5590721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82100" y="5590721"/>
            <a:ext cx="1524000" cy="1524000"/>
          </a:xfrm>
          <a:prstGeom prst="round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42000" y="596900"/>
            <a:ext cx="1524000" cy="1524000"/>
          </a:xfrm>
          <a:prstGeom prst="round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80972" y="6352721"/>
            <a:ext cx="1524000" cy="1524000"/>
          </a:xfrm>
          <a:prstGeom prst="roundRect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80972" y="4617570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-313743" y="-242208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-313743" y="1496786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-313743" y="3235780"/>
            <a:ext cx="1524000" cy="1524000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985020"/>
            <a:ext cx="12192000" cy="2898130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08810" y="2275115"/>
            <a:ext cx="107019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Итоговое собеседование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по русскому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языку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для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обучающихся IX классов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общеобразовательных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организаций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Республики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Татарстан в 2021 году</a:t>
            </a:r>
          </a:p>
        </p:txBody>
      </p:sp>
    </p:spTree>
    <p:extLst>
      <p:ext uri="{BB962C8B-B14F-4D97-AF65-F5344CB8AC3E}">
        <p14:creationId xmlns:p14="http://schemas.microsoft.com/office/powerpoint/2010/main" val="21879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ОО			МОУО</a:t>
            </a:r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4874004" y="233452"/>
            <a:ext cx="1476461" cy="930466"/>
          </a:xfrm>
          <a:prstGeom prst="striped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2254" y="1511083"/>
            <a:ext cx="110530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В день проведения итогового собеседования:</a:t>
            </a:r>
            <a:endParaRPr lang="ru-RU" sz="36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526143" y="2512156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438" y="2342495"/>
            <a:ext cx="11205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С</a:t>
            </a:r>
            <a:r>
              <a:rPr lang="ru-RU" dirty="0" smtClean="0">
                <a:latin typeface="Century Gothic" panose="020B0502020202020204" pitchFamily="34" charset="0"/>
              </a:rPr>
              <a:t>пециализированная форма </a:t>
            </a:r>
            <a:r>
              <a:rPr lang="ru-RU" dirty="0">
                <a:latin typeface="Century Gothic" panose="020B0502020202020204" pitchFamily="34" charset="0"/>
              </a:rPr>
              <a:t>для внесения информации из протоколов экспертов по оцениванию ответов участников итогового собеседования в специальном XML формате</a:t>
            </a:r>
          </a:p>
        </p:txBody>
      </p:sp>
      <p:sp>
        <p:nvSpPr>
          <p:cNvPr id="17" name="Кольцо 16"/>
          <p:cNvSpPr/>
          <p:nvPr/>
        </p:nvSpPr>
        <p:spPr>
          <a:xfrm>
            <a:off x="526141" y="3089339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436" y="3049140"/>
            <a:ext cx="10322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Аудиофайлы </a:t>
            </a:r>
            <a:r>
              <a:rPr lang="ru-RU" dirty="0">
                <a:latin typeface="Century Gothic" panose="020B0502020202020204" pitchFamily="34" charset="0"/>
              </a:rPr>
              <a:t>с записями ответов участников итогового собеседования</a:t>
            </a:r>
          </a:p>
        </p:txBody>
      </p:sp>
      <p:sp>
        <p:nvSpPr>
          <p:cNvPr id="18" name="Кольцо 17"/>
          <p:cNvSpPr/>
          <p:nvPr/>
        </p:nvSpPr>
        <p:spPr>
          <a:xfrm>
            <a:off x="526141" y="3673587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435" y="3641649"/>
            <a:ext cx="11099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Списки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ИС-01 (Приложение № 7 к Порядку) </a:t>
            </a:r>
          </a:p>
        </p:txBody>
      </p:sp>
      <p:sp>
        <p:nvSpPr>
          <p:cNvPr id="20" name="Кольцо 19"/>
          <p:cNvSpPr/>
          <p:nvPr/>
        </p:nvSpPr>
        <p:spPr>
          <a:xfrm>
            <a:off x="526141" y="4303274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526140" y="5034233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Кольцо 21"/>
          <p:cNvSpPr/>
          <p:nvPr/>
        </p:nvSpPr>
        <p:spPr>
          <a:xfrm>
            <a:off x="526140" y="5749720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18436" y="4157822"/>
            <a:ext cx="11205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Ведомость учета проведения итогового собеседования в аудитории – форма ИС-02 (Приложение №8 к Порядку)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18434" y="4982202"/>
            <a:ext cx="11099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Протокол эксперта по оцениванию ответов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ИС-03 (Приложение № 9 к Порядку)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8434" y="5680564"/>
            <a:ext cx="1094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Форма </a:t>
            </a:r>
            <a:r>
              <a:rPr lang="ru-RU" dirty="0">
                <a:latin typeface="Century Gothic" panose="020B0502020202020204" pitchFamily="34" charset="0"/>
              </a:rPr>
              <a:t>отчета в МОУО по итогам итогового собеседования (приложение </a:t>
            </a:r>
            <a:r>
              <a:rPr lang="ru-RU" dirty="0" smtClean="0">
                <a:latin typeface="Century Gothic" panose="020B0502020202020204" pitchFamily="34" charset="0"/>
              </a:rPr>
              <a:t>№ 15 к Порядку)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9843" y="217494"/>
            <a:ext cx="7812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Форма отчета в МОУО по итогам итогового собеседования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4"/>
          <p:cNvSpPr/>
          <p:nvPr/>
        </p:nvSpPr>
        <p:spPr>
          <a:xfrm flipH="1" flipV="1">
            <a:off x="0" y="-14515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 flipH="1" flipV="1">
            <a:off x="955286" y="3983262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 flipH="1" flipV="1">
            <a:off x="955286" y="5710466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 flipH="1" flipV="1">
            <a:off x="228956" y="884534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2201" y="1121062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371" y="1143921"/>
            <a:ext cx="6233258" cy="557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4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9843" y="217494"/>
            <a:ext cx="7812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x-none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Списки участников итогового собеседования</a:t>
            </a:r>
            <a:r>
              <a:rPr lang="ru-RU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 – форма ИС-01 (Приложение № 7 к </a:t>
            </a:r>
            <a:r>
              <a:rPr lang="ru-RU" sz="2300" b="1" kern="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Порядку) </a:t>
            </a:r>
            <a:endParaRPr lang="ru-RU" sz="2300" b="1" kern="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4"/>
          <p:cNvSpPr/>
          <p:nvPr/>
        </p:nvSpPr>
        <p:spPr>
          <a:xfrm flipH="1" flipV="1">
            <a:off x="0" y="-14515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 flipH="1" flipV="1">
            <a:off x="955286" y="3983262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 flipH="1" flipV="1">
            <a:off x="955286" y="5710466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 flipH="1" flipV="1">
            <a:off x="228956" y="884534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2201" y="1121062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748" y="1280500"/>
            <a:ext cx="6807589" cy="547986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519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96824" y="283186"/>
            <a:ext cx="9198352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Ведомость учета проведения итогового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собеседования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аудитории – форма ИС-02 (Приложение №8 к Порядку)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85" y="1529701"/>
            <a:ext cx="7787430" cy="491172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0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36742" y="1255974"/>
            <a:ext cx="42674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b="1" dirty="0"/>
              <a:t>Протокол эксперта по оцениванию ответов участников итогового собеседования</a:t>
            </a:r>
            <a:r>
              <a:rPr lang="ru-RU" sz="2400" b="1" dirty="0"/>
              <a:t> – форма ИС-03 (Приложение № 9 к Порядку)</a:t>
            </a:r>
          </a:p>
        </p:txBody>
      </p:sp>
      <p:pic>
        <p:nvPicPr>
          <p:cNvPr id="22" name="Рисунок 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59" y="210946"/>
            <a:ext cx="5050427" cy="6421589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45578" y="3420428"/>
            <a:ext cx="4458581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60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375921"/>
            <a:ext cx="1129211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Сопроводительный лист к материалам итогового собеседования</a:t>
            </a:r>
            <a:endParaRPr lang="ru-RU" sz="2400" b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0743" y="952860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68" y="1163679"/>
            <a:ext cx="4101979" cy="2892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409" y="2395578"/>
            <a:ext cx="4058317" cy="2892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5049" y="3716376"/>
            <a:ext cx="4186415" cy="28927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1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175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Damir.Zakirov</dc:creator>
  <cp:lastModifiedBy>ППЭ_3511_10</cp:lastModifiedBy>
  <cp:revision>62</cp:revision>
  <cp:lastPrinted>2021-02-05T13:52:54Z</cp:lastPrinted>
  <dcterms:created xsi:type="dcterms:W3CDTF">2021-01-15T11:37:43Z</dcterms:created>
  <dcterms:modified xsi:type="dcterms:W3CDTF">2021-02-09T12:35:55Z</dcterms:modified>
</cp:coreProperties>
</file>